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5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>
      <p:cViewPr varScale="1">
        <p:scale>
          <a:sx n="100" d="100"/>
          <a:sy n="100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 сайта Штурманы\anywalls_com-651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Эстафету приняли мы!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05358"/>
            <a:ext cx="6400800" cy="1752600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Учащиеся 10 «А» класса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«Средняя общеобразовательная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№19 г.Йошкар-Олы»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8862" y="1714488"/>
            <a:ext cx="426340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 сайта Штурманы\N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шагает по планете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446457"/>
            <a:ext cx="8229600" cy="2982939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Учащиеся 10 «А» класса МБОУ «Средняя общеобразовательная школа №19 г. Йошкар-Олы» в преддверии Нового года превратились в настоящих  помощников Деда Мороза. Активисты поздравили и подарили радость социальным партнерам. Артисты посетили детский сад №19, библиотеку - филиал №28, детскую школу искусств №6.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192114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Новый год – это самый сказочный, самый добрый и любимый всеми праздник. Праздник, связанный с надеждами на лучшее в грядущем году, время волшебных подарков и исполнения желаний.</a:t>
            </a:r>
            <a:endParaRPr lang="ru-RU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брика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571504"/>
          </a:xfr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«А» класс МБОУ СОШ №19  - участник ПРОЕКТА «Эстафету приняли мы!»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Уровни-0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8860" y="285728"/>
            <a:ext cx="6143668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проведения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«ЭСТАФЕТЫ ДОБРА»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ru-RU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Новогодний экспресс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858280" cy="5143536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кого: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социальных партнеров школы.</a:t>
            </a:r>
          </a:p>
          <a:p>
            <a:pPr marL="1798638" indent="-1798638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Смысл: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Небольшое новогоднее поздравление командой из 5-8 человек социальных партнеров школы.</a:t>
            </a:r>
          </a:p>
          <a:p>
            <a:pPr marL="1798638" indent="-1798638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Сплочение коллектива класса и его постановка в социально-активную роль через ответственное дело, нужное для школы – поддержание контактов с социальными партнерами.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00726" cy="8683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№19 ВАСИЛЁК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5929354"/>
            <a:ext cx="8929718" cy="857232"/>
          </a:xfr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поздравления дошли до работников детского сада. Вместе с заведующей Лазаревой Еленой Александровной мы водили хоровод вокруг елочки.  </a:t>
            </a:r>
          </a:p>
          <a:p>
            <a:endParaRPr lang="ru-RU" dirty="0"/>
          </a:p>
        </p:txBody>
      </p:sp>
      <p:pic>
        <p:nvPicPr>
          <p:cNvPr id="5" name="Picture 2" descr="E:\Фото 27.12\IMG_84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3000396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E:\Фото 27.12\IMG_84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3889" y="1424894"/>
            <a:ext cx="5832953" cy="436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8"/>
            <a:ext cx="3714776" cy="1582726"/>
          </a:xfr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Шире круг, шире круг,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 зовет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друзей и подруг 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дружный хоровод.</a:t>
            </a:r>
            <a:endParaRPr lang="ru-RU" sz="2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14290"/>
            <a:ext cx="3786214" cy="2357454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Эстафета наших Новогодних чудес продолжается!</a:t>
            </a:r>
          </a:p>
          <a:p>
            <a:pPr marL="0" indent="360363" algn="just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Мы заглянули в одну из групп детского сада, чтобы поздравить  малышей с волшебным праздником. </a:t>
            </a:r>
          </a:p>
          <a:p>
            <a:endParaRPr lang="ru-RU" sz="2200" dirty="0"/>
          </a:p>
        </p:txBody>
      </p:sp>
      <p:pic>
        <p:nvPicPr>
          <p:cNvPr id="7" name="Picture 5" descr="E:\Фото 27.12\IMG_84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214686"/>
            <a:ext cx="4595845" cy="3446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Фото 27.12\IMG_84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4714908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879" cy="6858000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14282" y="857232"/>
            <a:ext cx="3428992" cy="25828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МБУК ЦБС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Йошкар-Олы «Библиотека филиал №28»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H:\Фото 27.12\IMG_84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285728"/>
            <a:ext cx="508638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:\С сайта Штурманы\782138-e812b96624ccc0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5752"/>
            <a:ext cx="4202864" cy="27622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52" y="4500570"/>
            <a:ext cx="39089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Поздравим 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наших 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скромных 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библиотекарей.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879" cy="6858000"/>
          </a:xfrm>
          <a:prstGeom prst="rect">
            <a:avLst/>
          </a:prstGeom>
          <a:noFill/>
        </p:spPr>
      </p:pic>
      <p:pic>
        <p:nvPicPr>
          <p:cNvPr id="6" name="Picture 3" descr="E:\Фото 27.12\IMG_84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E:\Фото 27.12\IMG_84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1714488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521495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Новых книг, новых идей,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новых читателей, новых друзей,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 счастья, новой мечты,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новой солнечной красоты.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</a:t>
            </a:r>
            <a:endParaRPr lang="ru-RU" dirty="0"/>
          </a:p>
        </p:txBody>
      </p:sp>
      <p:pic>
        <p:nvPicPr>
          <p:cNvPr id="6" name="Picture 2" descr="E:\Фото 27.12\IMG_83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5000628" cy="3750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642918"/>
            <a:ext cx="328053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Детская школа искусств №6 г.Йошкар-Олы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625656"/>
            <a:ext cx="4143372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порог уже вот-вот</a:t>
            </a:r>
            <a:b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Скоро ступит Новый год!</a:t>
            </a:r>
            <a:b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души мы поздравляем,</a:t>
            </a:r>
            <a:b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Наилучшего желаем.</a:t>
            </a:r>
            <a:endParaRPr lang="ru-RU" sz="2200" dirty="0"/>
          </a:p>
        </p:txBody>
      </p:sp>
      <p:pic>
        <p:nvPicPr>
          <p:cNvPr id="5" name="Picture 3" descr="E:\Фото 27.12\IMG_84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2963320"/>
            <a:ext cx="4786346" cy="3590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" y="0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 за талант и за терпенье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Ждёт в Новый год вознагражденье.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Удачи, счастья и почёта,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Весь год чтоб ладилась работа. 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Фото 27.12\IMG_8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4064020" cy="4572032"/>
          </a:xfrm>
          <a:prstGeom prst="flowChartDocumen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2" descr="E:\Фото 27.12\Фото0431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561626"/>
            <a:ext cx="4214842" cy="4581886"/>
          </a:xfrm>
          <a:prstGeom prst="flowChartDocumen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 сайта Штурманы\122338-cf4f6-51910307-m750x740-ua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" y="0"/>
            <a:ext cx="91358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впечатления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14282" y="785794"/>
            <a:ext cx="3500462" cy="192882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не только сами хорошо повеселились, но и доставили радость окружающим. Было приятно зажигать искорки </a:t>
            </a:r>
          </a:p>
          <a:p>
            <a:pPr algn="ctr"/>
            <a:r>
              <a:rPr lang="ru-RU" b="1" dirty="0" smtClean="0"/>
              <a:t>радости в их глазах.</a:t>
            </a:r>
            <a:endParaRPr lang="ru-RU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2071670" y="2357430"/>
            <a:ext cx="3857652" cy="250033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Больше всего удивились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нашему появлению работники библиотеки. В ХХ</a:t>
            </a:r>
            <a:r>
              <a:rPr lang="en-US" b="1" dirty="0" smtClean="0">
                <a:solidFill>
                  <a:srgbClr val="000066"/>
                </a:solidFill>
              </a:rPr>
              <a:t>I</a:t>
            </a:r>
            <a:r>
              <a:rPr lang="ru-RU" b="1" dirty="0" smtClean="0">
                <a:solidFill>
                  <a:srgbClr val="000066"/>
                </a:solidFill>
              </a:rPr>
              <a:t> веке не так много читателей посещают  данное учреждение. А артисты, даже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такие как мы – редкость.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857752" y="928670"/>
            <a:ext cx="4214810" cy="22145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Мы примерили на себя разные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роли: Деда Мороза, Снегурочки, ковбоев, Пети-петушка,  маленькой ведьмы. Но лучше всего удалось вжиться в роль Деда Мороза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Сидорову Илье.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1406" y="4572008"/>
            <a:ext cx="3929058" cy="22145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dirty="0" smtClean="0"/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Воспитанники детского сада обрадовались нашему внезапному появлению. А с каким восторгом они играли в игры и пели песни!!! Здорово, когда дети верят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 в чудеса.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357818" y="4357694"/>
            <a:ext cx="3286148" cy="22145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Очень приятно приносить </a:t>
            </a:r>
            <a:r>
              <a:rPr lang="ru-RU" b="1" dirty="0" smtClean="0"/>
              <a:t>радость людям. Ощущаешь себя волшебником.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Эстафету приняли мы!     </vt:lpstr>
      <vt:lpstr>Форма проведения «ЭСТАФЕТЫ ДОБРА»:   Новогодний экспресс</vt:lpstr>
      <vt:lpstr>Детский сад №19 ВАСИЛЁК</vt:lpstr>
      <vt:lpstr>Шире круг, шире круг, Музыка зовет Всех друзей и подруг  В дружный хоровод.</vt:lpstr>
      <vt:lpstr>МБУК ЦБС  г. Йошкар-Олы «Библиотека филиал №28». </vt:lpstr>
      <vt:lpstr>Слайд 6</vt:lpstr>
      <vt:lpstr>Но</vt:lpstr>
      <vt:lpstr>Вас за талант и за терпенье Ждёт в Новый год вознагражденье.  Удачи, счастья и почёта, Весь год чтоб ладилась работа. </vt:lpstr>
      <vt:lpstr>Наши впечатления</vt:lpstr>
      <vt:lpstr>Новый год шагает по планете</vt:lpstr>
      <vt:lpstr>10 «А» класс МБОУ СОШ №19  - участник ПРОЕКТА «Эстафету приняли мы!»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Эстафету приняли мы     </dc:title>
  <dc:creator>Алексей</dc:creator>
  <cp:lastModifiedBy>larisa</cp:lastModifiedBy>
  <cp:revision>29</cp:revision>
  <dcterms:created xsi:type="dcterms:W3CDTF">2017-01-04T18:32:35Z</dcterms:created>
  <dcterms:modified xsi:type="dcterms:W3CDTF">2017-01-12T11:21:12Z</dcterms:modified>
</cp:coreProperties>
</file>